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4" r:id="rId2"/>
    <p:sldId id="256" r:id="rId3"/>
    <p:sldId id="257" r:id="rId4"/>
    <p:sldId id="286" r:id="rId5"/>
    <p:sldId id="258" r:id="rId6"/>
    <p:sldId id="287" r:id="rId7"/>
    <p:sldId id="259" r:id="rId8"/>
    <p:sldId id="260" r:id="rId9"/>
    <p:sldId id="288" r:id="rId10"/>
    <p:sldId id="261" r:id="rId11"/>
    <p:sldId id="289" r:id="rId12"/>
    <p:sldId id="262" r:id="rId13"/>
    <p:sldId id="263" r:id="rId14"/>
    <p:sldId id="290" r:id="rId15"/>
    <p:sldId id="285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5" autoAdjust="0"/>
  </p:normalViewPr>
  <p:slideViewPr>
    <p:cSldViewPr snapToGrid="0">
      <p:cViewPr>
        <p:scale>
          <a:sx n="75" d="100"/>
          <a:sy n="75" d="100"/>
        </p:scale>
        <p:origin x="1914" y="7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33AB9-C0D1-459C-A7FB-6B001942934E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976B-82A5-475D-BF12-539BD7EDE4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60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6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976B-82A5-475D-BF12-539BD7EDE4A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52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147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59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29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3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09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07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0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72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6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4656-A2E6-41C5-8BA2-36C17D103742}" type="datetimeFigureOut">
              <a:rPr kumimoji="1" lang="ja-JP" altLang="en-US" smtClean="0"/>
              <a:t>2016/4/29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B5B67-33CD-4F30-8105-EFB28D07E0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8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章 モータの速度制御実験をしよう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16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60875" y="4705041"/>
            <a:ext cx="7391535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noFill/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24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063117" cy="24480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74138"/>
            <a:ext cx="4063116" cy="436059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084" y="76809"/>
            <a:ext cx="4063115" cy="78220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82" y="859013"/>
            <a:ext cx="4063117" cy="37816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920" y="25127"/>
            <a:ext cx="3485714" cy="6790476"/>
          </a:xfrm>
          <a:prstGeom prst="rect">
            <a:avLst/>
          </a:prstGeom>
        </p:spPr>
      </p:pic>
      <p:cxnSp>
        <p:nvCxnSpPr>
          <p:cNvPr id="10" name="直線コネクタ 9"/>
          <p:cNvCxnSpPr/>
          <p:nvPr/>
        </p:nvCxnSpPr>
        <p:spPr>
          <a:xfrm>
            <a:off x="10206442" y="7663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8948054" y="4271555"/>
            <a:ext cx="0" cy="201600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8948054" y="2782355"/>
            <a:ext cx="1258389" cy="148920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8948054" y="219782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8945874" y="6105765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リーフォーム 20"/>
          <p:cNvSpPr/>
          <p:nvPr/>
        </p:nvSpPr>
        <p:spPr>
          <a:xfrm>
            <a:off x="8359512" y="2193486"/>
            <a:ext cx="514522" cy="391227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463582" y="2048992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463582" y="801987"/>
            <a:ext cx="4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</a:rPr>
              <a:t>c2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8946962" y="1031966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フリーフォーム 24"/>
          <p:cNvSpPr/>
          <p:nvPr/>
        </p:nvSpPr>
        <p:spPr>
          <a:xfrm flipH="1">
            <a:off x="11505496" y="1031966"/>
            <a:ext cx="514522" cy="3239589"/>
          </a:xfrm>
          <a:custGeom>
            <a:avLst/>
            <a:gdLst>
              <a:gd name="connsiteX0" fmla="*/ 505814 w 514522"/>
              <a:gd name="connsiteY0" fmla="*/ 0 h 4075612"/>
              <a:gd name="connsiteX1" fmla="*/ 87802 w 514522"/>
              <a:gd name="connsiteY1" fmla="*/ 1358537 h 4075612"/>
              <a:gd name="connsiteX2" fmla="*/ 35551 w 514522"/>
              <a:gd name="connsiteY2" fmla="*/ 2995749 h 4075612"/>
              <a:gd name="connsiteX3" fmla="*/ 514522 w 514522"/>
              <a:gd name="connsiteY3" fmla="*/ 4075612 h 40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522" h="4075612">
                <a:moveTo>
                  <a:pt x="505814" y="0"/>
                </a:moveTo>
                <a:cubicBezTo>
                  <a:pt x="335996" y="429623"/>
                  <a:pt x="166179" y="859246"/>
                  <a:pt x="87802" y="1358537"/>
                </a:cubicBezTo>
                <a:cubicBezTo>
                  <a:pt x="9425" y="1857828"/>
                  <a:pt x="-35569" y="2542903"/>
                  <a:pt x="35551" y="2995749"/>
                </a:cubicBezTo>
                <a:cubicBezTo>
                  <a:pt x="106671" y="3448595"/>
                  <a:pt x="310596" y="3762103"/>
                  <a:pt x="514522" y="4075612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/>
          <p:nvPr/>
        </p:nvCxnSpPr>
        <p:spPr>
          <a:xfrm>
            <a:off x="8976741" y="4290061"/>
            <a:ext cx="252113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763" y="4717238"/>
            <a:ext cx="2307489" cy="2163341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V="1">
            <a:off x="4295504" y="5210030"/>
            <a:ext cx="984068" cy="12714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l="6435" t="61530" r="82735" b="29819"/>
          <a:stretch/>
        </p:blipFill>
        <p:spPr>
          <a:xfrm>
            <a:off x="4179579" y="5409189"/>
            <a:ext cx="448739" cy="119063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4495331" y="5417171"/>
            <a:ext cx="90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377511" y="6531817"/>
            <a:ext cx="252000" cy="10292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34484" y="4383666"/>
            <a:ext cx="284916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5431" y="1884319"/>
            <a:ext cx="14443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6494311" y="1297804"/>
            <a:ext cx="385461" cy="14237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200006" y="5409551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565580" y="5806528"/>
            <a:ext cx="90000" cy="180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2428" y="4355286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769620" y="1158240"/>
            <a:ext cx="7848600" cy="3238500"/>
          </a:xfrm>
          <a:custGeom>
            <a:avLst/>
            <a:gdLst>
              <a:gd name="connsiteX0" fmla="*/ 0 w 7848600"/>
              <a:gd name="connsiteY0" fmla="*/ 3238500 h 3238500"/>
              <a:gd name="connsiteX1" fmla="*/ 586740 w 7848600"/>
              <a:gd name="connsiteY1" fmla="*/ 3093720 h 3238500"/>
              <a:gd name="connsiteX2" fmla="*/ 1958340 w 7848600"/>
              <a:gd name="connsiteY2" fmla="*/ 2659380 h 3238500"/>
              <a:gd name="connsiteX3" fmla="*/ 3063240 w 7848600"/>
              <a:gd name="connsiteY3" fmla="*/ 2476500 h 3238500"/>
              <a:gd name="connsiteX4" fmla="*/ 3680460 w 7848600"/>
              <a:gd name="connsiteY4" fmla="*/ 2446020 h 3238500"/>
              <a:gd name="connsiteX5" fmla="*/ 5394960 w 7848600"/>
              <a:gd name="connsiteY5" fmla="*/ 2430780 h 3238500"/>
              <a:gd name="connsiteX6" fmla="*/ 7307580 w 7848600"/>
              <a:gd name="connsiteY6" fmla="*/ 2407920 h 3238500"/>
              <a:gd name="connsiteX7" fmla="*/ 7604760 w 7848600"/>
              <a:gd name="connsiteY7" fmla="*/ 1333500 h 3238500"/>
              <a:gd name="connsiteX8" fmla="*/ 7665720 w 7848600"/>
              <a:gd name="connsiteY8" fmla="*/ 518160 h 3238500"/>
              <a:gd name="connsiteX9" fmla="*/ 7848600 w 7848600"/>
              <a:gd name="connsiteY9" fmla="*/ 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48600" h="3238500">
                <a:moveTo>
                  <a:pt x="0" y="3238500"/>
                </a:moveTo>
                <a:cubicBezTo>
                  <a:pt x="130175" y="3214370"/>
                  <a:pt x="260350" y="3190240"/>
                  <a:pt x="586740" y="3093720"/>
                </a:cubicBezTo>
                <a:cubicBezTo>
                  <a:pt x="913130" y="2997200"/>
                  <a:pt x="1545590" y="2762250"/>
                  <a:pt x="1958340" y="2659380"/>
                </a:cubicBezTo>
                <a:cubicBezTo>
                  <a:pt x="2371090" y="2556510"/>
                  <a:pt x="2776220" y="2512060"/>
                  <a:pt x="3063240" y="2476500"/>
                </a:cubicBezTo>
                <a:cubicBezTo>
                  <a:pt x="3350260" y="2440940"/>
                  <a:pt x="3291840" y="2453640"/>
                  <a:pt x="3680460" y="2446020"/>
                </a:cubicBezTo>
                <a:cubicBezTo>
                  <a:pt x="4069080" y="2438400"/>
                  <a:pt x="5394960" y="2430780"/>
                  <a:pt x="5394960" y="2430780"/>
                </a:cubicBezTo>
                <a:cubicBezTo>
                  <a:pt x="5999480" y="2424430"/>
                  <a:pt x="6939280" y="2590800"/>
                  <a:pt x="7307580" y="2407920"/>
                </a:cubicBezTo>
                <a:cubicBezTo>
                  <a:pt x="7675880" y="2225040"/>
                  <a:pt x="7545070" y="1648460"/>
                  <a:pt x="7604760" y="1333500"/>
                </a:cubicBezTo>
                <a:cubicBezTo>
                  <a:pt x="7664450" y="1018540"/>
                  <a:pt x="7625080" y="740410"/>
                  <a:pt x="7665720" y="518160"/>
                </a:cubicBezTo>
                <a:cubicBezTo>
                  <a:pt x="7706360" y="295910"/>
                  <a:pt x="7777480" y="147955"/>
                  <a:pt x="784860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8328660" y="2362200"/>
            <a:ext cx="259080" cy="830580"/>
          </a:xfrm>
          <a:custGeom>
            <a:avLst/>
            <a:gdLst>
              <a:gd name="connsiteX0" fmla="*/ 0 w 259080"/>
              <a:gd name="connsiteY0" fmla="*/ 830580 h 830580"/>
              <a:gd name="connsiteX1" fmla="*/ 53340 w 259080"/>
              <a:gd name="connsiteY1" fmla="*/ 525780 h 830580"/>
              <a:gd name="connsiteX2" fmla="*/ 167640 w 259080"/>
              <a:gd name="connsiteY2" fmla="*/ 175260 h 830580"/>
              <a:gd name="connsiteX3" fmla="*/ 259080 w 259080"/>
              <a:gd name="connsiteY3" fmla="*/ 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" h="830580">
                <a:moveTo>
                  <a:pt x="0" y="830580"/>
                </a:moveTo>
                <a:cubicBezTo>
                  <a:pt x="12700" y="732790"/>
                  <a:pt x="25400" y="635000"/>
                  <a:pt x="53340" y="525780"/>
                </a:cubicBezTo>
                <a:cubicBezTo>
                  <a:pt x="81280" y="416560"/>
                  <a:pt x="133350" y="262890"/>
                  <a:pt x="167640" y="175260"/>
                </a:cubicBezTo>
                <a:cubicBezTo>
                  <a:pt x="201930" y="87630"/>
                  <a:pt x="230505" y="43815"/>
                  <a:pt x="25908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607658" y="1070847"/>
            <a:ext cx="93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</a:rPr>
              <a:t>定常値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/>
          <a:srcRect l="23147" t="63081" r="20152"/>
          <a:stretch/>
        </p:blipFill>
        <p:spPr>
          <a:xfrm>
            <a:off x="5773177" y="5226783"/>
            <a:ext cx="2349500" cy="1407954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848944" y="5765074"/>
            <a:ext cx="377680" cy="122745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" name="直線コネクタ 45"/>
          <p:cNvCxnSpPr/>
          <p:nvPr/>
        </p:nvCxnSpPr>
        <p:spPr>
          <a:xfrm>
            <a:off x="6246222" y="5823946"/>
            <a:ext cx="345135" cy="0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592388" y="5826446"/>
            <a:ext cx="0" cy="461109"/>
          </a:xfrm>
          <a:prstGeom prst="line">
            <a:avLst/>
          </a:prstGeom>
          <a:ln w="1270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>
            <a:off x="8943696" y="4957443"/>
            <a:ext cx="470270" cy="0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9418320" y="4957443"/>
            <a:ext cx="0" cy="1308342"/>
          </a:xfrm>
          <a:prstGeom prst="line">
            <a:avLst/>
          </a:prstGeom>
          <a:ln w="190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9422675" y="4758078"/>
            <a:ext cx="14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0.632</a:t>
            </a:r>
            <a:r>
              <a:rPr kumimoji="1" lang="en-US" altLang="ja-JP" dirty="0" smtClean="0">
                <a:solidFill>
                  <a:srgbClr val="00B050"/>
                </a:solidFill>
              </a:rPr>
              <a:t>(c2-c1)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55" name="フリーフォーム 54"/>
          <p:cNvSpPr/>
          <p:nvPr/>
        </p:nvSpPr>
        <p:spPr>
          <a:xfrm>
            <a:off x="1515127" y="4705041"/>
            <a:ext cx="7437284" cy="424308"/>
          </a:xfrm>
          <a:custGeom>
            <a:avLst/>
            <a:gdLst>
              <a:gd name="connsiteX0" fmla="*/ 7514804 w 7514804"/>
              <a:gd name="connsiteY0" fmla="*/ 241428 h 424308"/>
              <a:gd name="connsiteX1" fmla="*/ 4719353 w 7514804"/>
              <a:gd name="connsiteY1" fmla="*/ 41130 h 424308"/>
              <a:gd name="connsiteX2" fmla="*/ 2263536 w 7514804"/>
              <a:gd name="connsiteY2" fmla="*/ 6296 h 424308"/>
              <a:gd name="connsiteX3" fmla="*/ 330233 w 7514804"/>
              <a:gd name="connsiteY3" fmla="*/ 128216 h 424308"/>
              <a:gd name="connsiteX4" fmla="*/ 16724 w 7514804"/>
              <a:gd name="connsiteY4" fmla="*/ 424308 h 42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4804" h="424308">
                <a:moveTo>
                  <a:pt x="7514804" y="241428"/>
                </a:moveTo>
                <a:cubicBezTo>
                  <a:pt x="6554684" y="160873"/>
                  <a:pt x="5594564" y="80319"/>
                  <a:pt x="4719353" y="41130"/>
                </a:cubicBezTo>
                <a:cubicBezTo>
                  <a:pt x="3844142" y="1941"/>
                  <a:pt x="2995056" y="-8218"/>
                  <a:pt x="2263536" y="6296"/>
                </a:cubicBezTo>
                <a:cubicBezTo>
                  <a:pt x="1532016" y="20810"/>
                  <a:pt x="704702" y="58547"/>
                  <a:pt x="330233" y="128216"/>
                </a:cubicBezTo>
                <a:cubicBezTo>
                  <a:pt x="-44236" y="197885"/>
                  <a:pt x="-13756" y="311096"/>
                  <a:pt x="16724" y="424308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238495" y="5114110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365760" y="5312229"/>
            <a:ext cx="9065623" cy="1684286"/>
          </a:xfrm>
          <a:custGeom>
            <a:avLst/>
            <a:gdLst>
              <a:gd name="connsiteX0" fmla="*/ 9065623 w 9065623"/>
              <a:gd name="connsiteY0" fmla="*/ 966651 h 1684286"/>
              <a:gd name="connsiteX1" fmla="*/ 8125097 w 9065623"/>
              <a:gd name="connsiteY1" fmla="*/ 1393371 h 1684286"/>
              <a:gd name="connsiteX2" fmla="*/ 4955177 w 9065623"/>
              <a:gd name="connsiteY2" fmla="*/ 1602377 h 1684286"/>
              <a:gd name="connsiteX3" fmla="*/ 2856411 w 9065623"/>
              <a:gd name="connsiteY3" fmla="*/ 1602377 h 1684286"/>
              <a:gd name="connsiteX4" fmla="*/ 2281646 w 9065623"/>
              <a:gd name="connsiteY4" fmla="*/ 609600 h 1684286"/>
              <a:gd name="connsiteX5" fmla="*/ 1524000 w 9065623"/>
              <a:gd name="connsiteY5" fmla="*/ 87085 h 1684286"/>
              <a:gd name="connsiteX6" fmla="*/ 478971 w 9065623"/>
              <a:gd name="connsiteY6" fmla="*/ 60960 h 1684286"/>
              <a:gd name="connsiteX7" fmla="*/ 0 w 9065623"/>
              <a:gd name="connsiteY7" fmla="*/ 0 h 16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5623" h="1684286">
                <a:moveTo>
                  <a:pt x="9065623" y="966651"/>
                </a:moveTo>
                <a:cubicBezTo>
                  <a:pt x="8937897" y="1127034"/>
                  <a:pt x="8810171" y="1287417"/>
                  <a:pt x="8125097" y="1393371"/>
                </a:cubicBezTo>
                <a:cubicBezTo>
                  <a:pt x="7440023" y="1499325"/>
                  <a:pt x="5833291" y="1567543"/>
                  <a:pt x="4955177" y="1602377"/>
                </a:cubicBezTo>
                <a:cubicBezTo>
                  <a:pt x="4077063" y="1637211"/>
                  <a:pt x="3301999" y="1767840"/>
                  <a:pt x="2856411" y="1602377"/>
                </a:cubicBezTo>
                <a:cubicBezTo>
                  <a:pt x="2410822" y="1436914"/>
                  <a:pt x="2503714" y="862149"/>
                  <a:pt x="2281646" y="609600"/>
                </a:cubicBezTo>
                <a:cubicBezTo>
                  <a:pt x="2059578" y="357051"/>
                  <a:pt x="1824446" y="178525"/>
                  <a:pt x="1524000" y="87085"/>
                </a:cubicBezTo>
                <a:cubicBezTo>
                  <a:pt x="1223554" y="-4355"/>
                  <a:pt x="732971" y="75474"/>
                  <a:pt x="478971" y="60960"/>
                </a:cubicBezTo>
                <a:cubicBezTo>
                  <a:pt x="224971" y="46446"/>
                  <a:pt x="112485" y="23223"/>
                  <a:pt x="0" y="0"/>
                </a:cubicBezTo>
              </a:path>
            </a:pathLst>
          </a:custGeom>
          <a:noFill/>
          <a:ln>
            <a:solidFill>
              <a:srgbClr val="FF66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1663337" y="3942253"/>
            <a:ext cx="2551612" cy="1476837"/>
          </a:xfrm>
          <a:custGeom>
            <a:avLst/>
            <a:gdLst>
              <a:gd name="connsiteX0" fmla="*/ 2551612 w 2551612"/>
              <a:gd name="connsiteY0" fmla="*/ 1476837 h 1476837"/>
              <a:gd name="connsiteX1" fmla="*/ 1994263 w 2551612"/>
              <a:gd name="connsiteY1" fmla="*/ 675648 h 1476837"/>
              <a:gd name="connsiteX2" fmla="*/ 984069 w 2551612"/>
              <a:gd name="connsiteY2" fmla="*/ 22506 h 1476837"/>
              <a:gd name="connsiteX3" fmla="*/ 0 w 2551612"/>
              <a:gd name="connsiteY3" fmla="*/ 214094 h 14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1476837">
                <a:moveTo>
                  <a:pt x="2551612" y="1476837"/>
                </a:moveTo>
                <a:cubicBezTo>
                  <a:pt x="2403566" y="1197436"/>
                  <a:pt x="2255520" y="918036"/>
                  <a:pt x="1994263" y="675648"/>
                </a:cubicBezTo>
                <a:cubicBezTo>
                  <a:pt x="1733006" y="433260"/>
                  <a:pt x="1316446" y="99432"/>
                  <a:pt x="984069" y="22506"/>
                </a:cubicBezTo>
                <a:cubicBezTo>
                  <a:pt x="651692" y="-54420"/>
                  <a:pt x="325846" y="79837"/>
                  <a:pt x="0" y="21409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1132114" y="4413979"/>
            <a:ext cx="3396343" cy="1246918"/>
          </a:xfrm>
          <a:custGeom>
            <a:avLst/>
            <a:gdLst>
              <a:gd name="connsiteX0" fmla="*/ 3396343 w 3396343"/>
              <a:gd name="connsiteY0" fmla="*/ 1107255 h 1246918"/>
              <a:gd name="connsiteX1" fmla="*/ 3117669 w 3396343"/>
              <a:gd name="connsiteY1" fmla="*/ 1246592 h 1246918"/>
              <a:gd name="connsiteX2" fmla="*/ 2203269 w 3396343"/>
              <a:gd name="connsiteY2" fmla="*/ 1072421 h 1246918"/>
              <a:gd name="connsiteX3" fmla="*/ 1254035 w 3396343"/>
              <a:gd name="connsiteY3" fmla="*/ 349610 h 1246918"/>
              <a:gd name="connsiteX4" fmla="*/ 661852 w 3396343"/>
              <a:gd name="connsiteY4" fmla="*/ 53518 h 1246918"/>
              <a:gd name="connsiteX5" fmla="*/ 0 w 3396343"/>
              <a:gd name="connsiteY5" fmla="*/ 1267 h 12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43" h="1246918">
                <a:moveTo>
                  <a:pt x="3396343" y="1107255"/>
                </a:moveTo>
                <a:cubicBezTo>
                  <a:pt x="3356429" y="1179826"/>
                  <a:pt x="3316515" y="1252398"/>
                  <a:pt x="3117669" y="1246592"/>
                </a:cubicBezTo>
                <a:cubicBezTo>
                  <a:pt x="2918823" y="1240786"/>
                  <a:pt x="2513875" y="1221918"/>
                  <a:pt x="2203269" y="1072421"/>
                </a:cubicBezTo>
                <a:cubicBezTo>
                  <a:pt x="1892663" y="922924"/>
                  <a:pt x="1510938" y="519427"/>
                  <a:pt x="1254035" y="349610"/>
                </a:cubicBezTo>
                <a:cubicBezTo>
                  <a:pt x="997132" y="179793"/>
                  <a:pt x="870858" y="111575"/>
                  <a:pt x="661852" y="53518"/>
                </a:cubicBezTo>
                <a:cubicBezTo>
                  <a:pt x="452846" y="-4539"/>
                  <a:pt x="226423" y="-1636"/>
                  <a:pt x="0" y="126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9349740" y="6240083"/>
            <a:ext cx="35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66FF"/>
                </a:solidFill>
              </a:rPr>
              <a:t>T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231621" y="4461945"/>
            <a:ext cx="334475" cy="10354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0534156" y="2665059"/>
            <a:ext cx="13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実際の出力は目標より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ちょっと下がる</a:t>
            </a:r>
            <a:endParaRPr kumimoji="1" lang="ja-JP" altLang="en-US" sz="900" dirty="0"/>
          </a:p>
        </p:txBody>
      </p:sp>
      <p:sp>
        <p:nvSpPr>
          <p:cNvPr id="76" name="右中かっこ 75"/>
          <p:cNvSpPr/>
          <p:nvPr/>
        </p:nvSpPr>
        <p:spPr>
          <a:xfrm rot="16200000" flipV="1">
            <a:off x="3918338" y="6126851"/>
            <a:ext cx="180000" cy="540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4057650" y="4143375"/>
            <a:ext cx="945276" cy="2171700"/>
          </a:xfrm>
          <a:custGeom>
            <a:avLst/>
            <a:gdLst>
              <a:gd name="connsiteX0" fmla="*/ 0 w 945276"/>
              <a:gd name="connsiteY0" fmla="*/ 2171700 h 2171700"/>
              <a:gd name="connsiteX1" fmla="*/ 685800 w 945276"/>
              <a:gd name="connsiteY1" fmla="*/ 1438275 h 2171700"/>
              <a:gd name="connsiteX2" fmla="*/ 942975 w 945276"/>
              <a:gd name="connsiteY2" fmla="*/ 600075 h 2171700"/>
              <a:gd name="connsiteX3" fmla="*/ 790575 w 945276"/>
              <a:gd name="connsiteY3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276" h="2171700">
                <a:moveTo>
                  <a:pt x="0" y="2171700"/>
                </a:moveTo>
                <a:cubicBezTo>
                  <a:pt x="264319" y="1935956"/>
                  <a:pt x="528638" y="1700212"/>
                  <a:pt x="685800" y="1438275"/>
                </a:cubicBezTo>
                <a:cubicBezTo>
                  <a:pt x="842962" y="1176338"/>
                  <a:pt x="925513" y="839787"/>
                  <a:pt x="942975" y="600075"/>
                </a:cubicBezTo>
                <a:cubicBezTo>
                  <a:pt x="960438" y="360362"/>
                  <a:pt x="875506" y="180181"/>
                  <a:pt x="790575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86057" y="1372791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9363" y="1041748"/>
            <a:ext cx="39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49684" y="6506822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4732736" y="5926893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25638" y="5939472"/>
            <a:ext cx="1008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3681161" y="5707705"/>
            <a:ext cx="47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00B050"/>
                </a:solidFill>
              </a:rPr>
              <a:t>1.2</a:t>
            </a:r>
            <a:endParaRPr kumimoji="1"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4933950" y="1266825"/>
            <a:ext cx="3188503" cy="5585288"/>
          </a:xfrm>
          <a:custGeom>
            <a:avLst/>
            <a:gdLst>
              <a:gd name="connsiteX0" fmla="*/ 2371725 w 3188503"/>
              <a:gd name="connsiteY0" fmla="*/ 0 h 5585288"/>
              <a:gd name="connsiteX1" fmla="*/ 2933700 w 3188503"/>
              <a:gd name="connsiteY1" fmla="*/ 1533525 h 5585288"/>
              <a:gd name="connsiteX2" fmla="*/ 3086100 w 3188503"/>
              <a:gd name="connsiteY2" fmla="*/ 4943475 h 5585288"/>
              <a:gd name="connsiteX3" fmla="*/ 1400175 w 3188503"/>
              <a:gd name="connsiteY3" fmla="*/ 5562600 h 5585288"/>
              <a:gd name="connsiteX4" fmla="*/ 0 w 3188503"/>
              <a:gd name="connsiteY4" fmla="*/ 5391150 h 558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503" h="5585288">
                <a:moveTo>
                  <a:pt x="2371725" y="0"/>
                </a:moveTo>
                <a:cubicBezTo>
                  <a:pt x="2593181" y="354806"/>
                  <a:pt x="2814638" y="709613"/>
                  <a:pt x="2933700" y="1533525"/>
                </a:cubicBezTo>
                <a:cubicBezTo>
                  <a:pt x="3052762" y="2357437"/>
                  <a:pt x="3341687" y="4271963"/>
                  <a:pt x="3086100" y="4943475"/>
                </a:cubicBezTo>
                <a:cubicBezTo>
                  <a:pt x="2830513" y="5614987"/>
                  <a:pt x="1914525" y="5487988"/>
                  <a:pt x="1400175" y="5562600"/>
                </a:cubicBezTo>
                <a:cubicBezTo>
                  <a:pt x="885825" y="5637213"/>
                  <a:pt x="442912" y="5514181"/>
                  <a:pt x="0" y="53911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3961073" y="1093332"/>
            <a:ext cx="4525702" cy="4764543"/>
          </a:xfrm>
          <a:custGeom>
            <a:avLst/>
            <a:gdLst>
              <a:gd name="connsiteX0" fmla="*/ 0 w 4400550"/>
              <a:gd name="connsiteY0" fmla="*/ 4764543 h 4764543"/>
              <a:gd name="connsiteX1" fmla="*/ 1752600 w 4400550"/>
              <a:gd name="connsiteY1" fmla="*/ 4240668 h 4764543"/>
              <a:gd name="connsiteX2" fmla="*/ 3476625 w 4400550"/>
              <a:gd name="connsiteY2" fmla="*/ 2535693 h 4764543"/>
              <a:gd name="connsiteX3" fmla="*/ 4162425 w 4400550"/>
              <a:gd name="connsiteY3" fmla="*/ 383043 h 4764543"/>
              <a:gd name="connsiteX4" fmla="*/ 4400550 w 4400550"/>
              <a:gd name="connsiteY4" fmla="*/ 11568 h 476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4764543">
                <a:moveTo>
                  <a:pt x="0" y="4764543"/>
                </a:moveTo>
                <a:cubicBezTo>
                  <a:pt x="586581" y="4688343"/>
                  <a:pt x="1173163" y="4612143"/>
                  <a:pt x="1752600" y="4240668"/>
                </a:cubicBezTo>
                <a:cubicBezTo>
                  <a:pt x="2332037" y="3869193"/>
                  <a:pt x="3074988" y="3178630"/>
                  <a:pt x="3476625" y="2535693"/>
                </a:cubicBezTo>
                <a:cubicBezTo>
                  <a:pt x="3878263" y="1892755"/>
                  <a:pt x="4008438" y="803730"/>
                  <a:pt x="4162425" y="383043"/>
                </a:cubicBezTo>
                <a:cubicBezTo>
                  <a:pt x="4316413" y="-37645"/>
                  <a:pt x="4358481" y="-13039"/>
                  <a:pt x="4400550" y="1156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4374429" y="6260040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3382983" y="6196637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V="1">
            <a:off x="4438954" y="6322893"/>
            <a:ext cx="0" cy="1800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>
            <a:off x="3724736" y="6314631"/>
            <a:ext cx="72000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666875" y="3531205"/>
            <a:ext cx="628650" cy="993169"/>
          </a:xfrm>
          <a:custGeom>
            <a:avLst/>
            <a:gdLst>
              <a:gd name="connsiteX0" fmla="*/ 0 w 628650"/>
              <a:gd name="connsiteY0" fmla="*/ 1333500 h 1333500"/>
              <a:gd name="connsiteX1" fmla="*/ 628650 w 628650"/>
              <a:gd name="connsiteY1" fmla="*/ 1333500 h 1333500"/>
              <a:gd name="connsiteX2" fmla="*/ 628650 w 628650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1333500">
                <a:moveTo>
                  <a:pt x="0" y="1333500"/>
                </a:moveTo>
                <a:lnTo>
                  <a:pt x="628650" y="1333500"/>
                </a:lnTo>
                <a:lnTo>
                  <a:pt x="62865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ja-JP" sz="1200" dirty="0"/>
                        <m:t>+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－</m:t>
                      </m:r>
                      <m:sSub>
                        <m:sSubPr>
                          <m:ctrlPr>
                            <a:rPr lang="en-US" altLang="ja-JP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𝑐𝑜𝑛𝑠𝑡</m:t>
                              </m:r>
                            </m:sub>
                          </m:sSub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－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20" y="2612757"/>
                <a:ext cx="1990223" cy="935769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正方形/長方形 84"/>
          <p:cNvSpPr/>
          <p:nvPr/>
        </p:nvSpPr>
        <p:spPr>
          <a:xfrm>
            <a:off x="5332517" y="1451307"/>
            <a:ext cx="385461" cy="142375"/>
          </a:xfrm>
          <a:prstGeom prst="rect">
            <a:avLst/>
          </a:prstGeom>
          <a:noFill/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/>
          <p:cNvSpPr/>
          <p:nvPr/>
        </p:nvSpPr>
        <p:spPr>
          <a:xfrm>
            <a:off x="3305175" y="1504950"/>
            <a:ext cx="1638300" cy="1133475"/>
          </a:xfrm>
          <a:custGeom>
            <a:avLst/>
            <a:gdLst>
              <a:gd name="connsiteX0" fmla="*/ 0 w 1638300"/>
              <a:gd name="connsiteY0" fmla="*/ 1133475 h 1133475"/>
              <a:gd name="connsiteX1" fmla="*/ 714375 w 1638300"/>
              <a:gd name="connsiteY1" fmla="*/ 342900 h 1133475"/>
              <a:gd name="connsiteX2" fmla="*/ 1638300 w 1638300"/>
              <a:gd name="connsiteY2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300" h="1133475">
                <a:moveTo>
                  <a:pt x="0" y="1133475"/>
                </a:moveTo>
                <a:cubicBezTo>
                  <a:pt x="220662" y="832643"/>
                  <a:pt x="441325" y="531812"/>
                  <a:pt x="714375" y="342900"/>
                </a:cubicBezTo>
                <a:cubicBezTo>
                  <a:pt x="987425" y="153988"/>
                  <a:pt x="1312862" y="76994"/>
                  <a:pt x="1638300" y="0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/>
        </p:nvSpPr>
        <p:spPr>
          <a:xfrm>
            <a:off x="3590925" y="2738446"/>
            <a:ext cx="1027896" cy="3548054"/>
          </a:xfrm>
          <a:custGeom>
            <a:avLst/>
            <a:gdLst>
              <a:gd name="connsiteX0" fmla="*/ 0 w 1027896"/>
              <a:gd name="connsiteY0" fmla="*/ 4754 h 3548054"/>
              <a:gd name="connsiteX1" fmla="*/ 390525 w 1027896"/>
              <a:gd name="connsiteY1" fmla="*/ 214304 h 3548054"/>
              <a:gd name="connsiteX2" fmla="*/ 542925 w 1027896"/>
              <a:gd name="connsiteY2" fmla="*/ 1395404 h 3548054"/>
              <a:gd name="connsiteX3" fmla="*/ 542925 w 1027896"/>
              <a:gd name="connsiteY3" fmla="*/ 2052629 h 3548054"/>
              <a:gd name="connsiteX4" fmla="*/ 990600 w 1027896"/>
              <a:gd name="connsiteY4" fmla="*/ 2547929 h 3548054"/>
              <a:gd name="connsiteX5" fmla="*/ 971550 w 1027896"/>
              <a:gd name="connsiteY5" fmla="*/ 3548054 h 354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896" h="3548054">
                <a:moveTo>
                  <a:pt x="0" y="4754"/>
                </a:moveTo>
                <a:cubicBezTo>
                  <a:pt x="150019" y="-6359"/>
                  <a:pt x="300038" y="-17471"/>
                  <a:pt x="390525" y="214304"/>
                </a:cubicBezTo>
                <a:cubicBezTo>
                  <a:pt x="481012" y="446079"/>
                  <a:pt x="517525" y="1089017"/>
                  <a:pt x="542925" y="1395404"/>
                </a:cubicBezTo>
                <a:cubicBezTo>
                  <a:pt x="568325" y="1701791"/>
                  <a:pt x="468313" y="1860542"/>
                  <a:pt x="542925" y="2052629"/>
                </a:cubicBezTo>
                <a:cubicBezTo>
                  <a:pt x="617537" y="2244716"/>
                  <a:pt x="919163" y="2298692"/>
                  <a:pt x="990600" y="2547929"/>
                </a:cubicBezTo>
                <a:cubicBezTo>
                  <a:pt x="1062037" y="2797166"/>
                  <a:pt x="1016793" y="3172610"/>
                  <a:pt x="971550" y="3548054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3361702" y="2364093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7030A0"/>
                </a:solidFill>
              </a:rPr>
              <a:t>1.3</a:t>
            </a:r>
            <a:endParaRPr lang="ja-JP" altLang="en-US" sz="1200" dirty="0">
              <a:solidFill>
                <a:srgbClr val="7030A0"/>
              </a:solidFill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2202157" y="2358914"/>
            <a:ext cx="39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00B050"/>
                </a:solidFill>
              </a:rPr>
              <a:t>0.4</a:t>
            </a:r>
            <a:endParaRPr lang="ja-JP" altLang="en-US" sz="1200" dirty="0">
              <a:solidFill>
                <a:srgbClr val="00B050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2609850" y="2074524"/>
            <a:ext cx="5991225" cy="440076"/>
          </a:xfrm>
          <a:custGeom>
            <a:avLst/>
            <a:gdLst>
              <a:gd name="connsiteX0" fmla="*/ 0 w 5991225"/>
              <a:gd name="connsiteY0" fmla="*/ 440076 h 440076"/>
              <a:gd name="connsiteX1" fmla="*/ 1219200 w 5991225"/>
              <a:gd name="connsiteY1" fmla="*/ 49551 h 440076"/>
              <a:gd name="connsiteX2" fmla="*/ 2543175 w 5991225"/>
              <a:gd name="connsiteY2" fmla="*/ 125751 h 440076"/>
              <a:gd name="connsiteX3" fmla="*/ 3790950 w 5991225"/>
              <a:gd name="connsiteY3" fmla="*/ 135276 h 440076"/>
              <a:gd name="connsiteX4" fmla="*/ 5210175 w 5991225"/>
              <a:gd name="connsiteY4" fmla="*/ 1926 h 440076"/>
              <a:gd name="connsiteX5" fmla="*/ 5991225 w 5991225"/>
              <a:gd name="connsiteY5" fmla="*/ 68601 h 4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1225" h="440076">
                <a:moveTo>
                  <a:pt x="0" y="440076"/>
                </a:moveTo>
                <a:cubicBezTo>
                  <a:pt x="397669" y="271007"/>
                  <a:pt x="795338" y="101938"/>
                  <a:pt x="1219200" y="49551"/>
                </a:cubicBezTo>
                <a:cubicBezTo>
                  <a:pt x="1643063" y="-2837"/>
                  <a:pt x="2114550" y="111463"/>
                  <a:pt x="2543175" y="125751"/>
                </a:cubicBezTo>
                <a:cubicBezTo>
                  <a:pt x="2971800" y="140038"/>
                  <a:pt x="3346450" y="155913"/>
                  <a:pt x="3790950" y="135276"/>
                </a:cubicBezTo>
                <a:cubicBezTo>
                  <a:pt x="4235450" y="114639"/>
                  <a:pt x="4843463" y="13038"/>
                  <a:pt x="5210175" y="1926"/>
                </a:cubicBezTo>
                <a:cubicBezTo>
                  <a:pt x="5576887" y="-9186"/>
                  <a:pt x="5784056" y="29707"/>
                  <a:pt x="5991225" y="6860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2231676" y="3290074"/>
            <a:ext cx="144000" cy="144000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フリーフォーム 49"/>
          <p:cNvSpPr/>
          <p:nvPr/>
        </p:nvSpPr>
        <p:spPr>
          <a:xfrm>
            <a:off x="247650" y="3419475"/>
            <a:ext cx="2000250" cy="1047750"/>
          </a:xfrm>
          <a:custGeom>
            <a:avLst/>
            <a:gdLst>
              <a:gd name="connsiteX0" fmla="*/ 0 w 2000250"/>
              <a:gd name="connsiteY0" fmla="*/ 1047750 h 1047750"/>
              <a:gd name="connsiteX1" fmla="*/ 428625 w 2000250"/>
              <a:gd name="connsiteY1" fmla="*/ 552450 h 1047750"/>
              <a:gd name="connsiteX2" fmla="*/ 1362075 w 2000250"/>
              <a:gd name="connsiteY2" fmla="*/ 133350 h 1047750"/>
              <a:gd name="connsiteX3" fmla="*/ 2000250 w 2000250"/>
              <a:gd name="connsiteY3" fmla="*/ 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1047750">
                <a:moveTo>
                  <a:pt x="0" y="1047750"/>
                </a:moveTo>
                <a:cubicBezTo>
                  <a:pt x="100806" y="876300"/>
                  <a:pt x="201613" y="704850"/>
                  <a:pt x="428625" y="552450"/>
                </a:cubicBezTo>
                <a:cubicBezTo>
                  <a:pt x="655637" y="400050"/>
                  <a:pt x="1100138" y="225425"/>
                  <a:pt x="1362075" y="133350"/>
                </a:cubicBezTo>
                <a:cubicBezTo>
                  <a:pt x="1624012" y="41275"/>
                  <a:pt x="1812131" y="20637"/>
                  <a:pt x="2000250" y="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1275840" y="4461111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904917" y="4462743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4380698" y="6281942"/>
            <a:ext cx="91358" cy="91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矢印コネクタ 90"/>
          <p:cNvCxnSpPr>
            <a:stCxn id="28" idx="2"/>
            <a:endCxn id="52" idx="0"/>
          </p:cNvCxnSpPr>
          <p:nvPr/>
        </p:nvCxnSpPr>
        <p:spPr>
          <a:xfrm>
            <a:off x="2847432" y="3548526"/>
            <a:ext cx="1578945" cy="273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3170319" y="3694157"/>
            <a:ext cx="963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>
                <a:solidFill>
                  <a:srgbClr val="0070C0"/>
                </a:solidFill>
              </a:rPr>
              <a:t>ここを原点にするよう平行移動</a:t>
            </a:r>
            <a:endParaRPr kumimoji="1" lang="ja-JP" altLang="en-US" sz="1000" dirty="0">
              <a:solidFill>
                <a:srgbClr val="0070C0"/>
              </a:solidFill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7725552" y="5748737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526112" y="4840037"/>
            <a:ext cx="496800" cy="215529"/>
          </a:xfrm>
          <a:prstGeom prst="rect">
            <a:avLst/>
          </a:prstGeom>
          <a:solidFill>
            <a:schemeClr val="bg1"/>
          </a:solidFill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71500" y="4572000"/>
            <a:ext cx="3429000" cy="1657350"/>
          </a:xfrm>
          <a:custGeom>
            <a:avLst/>
            <a:gdLst>
              <a:gd name="connsiteX0" fmla="*/ 0 w 3429000"/>
              <a:gd name="connsiteY0" fmla="*/ 0 h 1657350"/>
              <a:gd name="connsiteX1" fmla="*/ 619125 w 3429000"/>
              <a:gd name="connsiteY1" fmla="*/ 85725 h 1657350"/>
              <a:gd name="connsiteX2" fmla="*/ 1333500 w 3429000"/>
              <a:gd name="connsiteY2" fmla="*/ 123825 h 1657350"/>
              <a:gd name="connsiteX3" fmla="*/ 2143125 w 3429000"/>
              <a:gd name="connsiteY3" fmla="*/ 638175 h 1657350"/>
              <a:gd name="connsiteX4" fmla="*/ 2600325 w 3429000"/>
              <a:gd name="connsiteY4" fmla="*/ 1381125 h 1657350"/>
              <a:gd name="connsiteX5" fmla="*/ 2895600 w 3429000"/>
              <a:gd name="connsiteY5" fmla="*/ 1533525 h 1657350"/>
              <a:gd name="connsiteX6" fmla="*/ 3429000 w 3429000"/>
              <a:gd name="connsiteY6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1657350">
                <a:moveTo>
                  <a:pt x="0" y="0"/>
                </a:moveTo>
                <a:cubicBezTo>
                  <a:pt x="198437" y="32544"/>
                  <a:pt x="396875" y="65088"/>
                  <a:pt x="619125" y="85725"/>
                </a:cubicBezTo>
                <a:cubicBezTo>
                  <a:pt x="841375" y="106363"/>
                  <a:pt x="1079500" y="31750"/>
                  <a:pt x="1333500" y="123825"/>
                </a:cubicBezTo>
                <a:cubicBezTo>
                  <a:pt x="1587500" y="215900"/>
                  <a:pt x="1931988" y="428625"/>
                  <a:pt x="2143125" y="638175"/>
                </a:cubicBezTo>
                <a:cubicBezTo>
                  <a:pt x="2354262" y="847725"/>
                  <a:pt x="2474913" y="1231900"/>
                  <a:pt x="2600325" y="1381125"/>
                </a:cubicBezTo>
                <a:cubicBezTo>
                  <a:pt x="2725737" y="1530350"/>
                  <a:pt x="2757488" y="1487488"/>
                  <a:pt x="2895600" y="1533525"/>
                </a:cubicBezTo>
                <a:cubicBezTo>
                  <a:pt x="3033712" y="1579562"/>
                  <a:pt x="3231356" y="1618456"/>
                  <a:pt x="3429000" y="1657350"/>
                </a:cubicBez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15127" y="5109487"/>
            <a:ext cx="21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3678831" y="3909783"/>
            <a:ext cx="252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3545630" y="3748544"/>
            <a:ext cx="108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2321524" y="2650477"/>
            <a:ext cx="144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3187605" y="2650477"/>
            <a:ext cx="360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64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33825" cy="13019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518"/>
            <a:ext cx="3933825" cy="39478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"/>
            <a:ext cx="3928707" cy="6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0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966188" cy="47397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367"/>
          <a:stretch/>
        </p:blipFill>
        <p:spPr>
          <a:xfrm>
            <a:off x="14066" y="4739735"/>
            <a:ext cx="3952123" cy="3266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23" y="1895041"/>
            <a:ext cx="3952555" cy="50196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23" y="6927416"/>
            <a:ext cx="3952555" cy="17120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63580"/>
          <a:stretch/>
        </p:blipFill>
        <p:spPr>
          <a:xfrm>
            <a:off x="4126755" y="0"/>
            <a:ext cx="3952123" cy="18696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26" y="0"/>
            <a:ext cx="3511105" cy="27148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12" y="2791037"/>
            <a:ext cx="3952988" cy="328945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75" y="6118588"/>
            <a:ext cx="1734887" cy="2556353"/>
          </a:xfrm>
          <a:prstGeom prst="rect">
            <a:avLst/>
          </a:prstGeom>
        </p:spPr>
      </p:pic>
      <p:cxnSp>
        <p:nvCxnSpPr>
          <p:cNvPr id="3" name="直線矢印コネクタ 2"/>
          <p:cNvCxnSpPr/>
          <p:nvPr/>
        </p:nvCxnSpPr>
        <p:spPr>
          <a:xfrm>
            <a:off x="1031631" y="2086708"/>
            <a:ext cx="562707" cy="50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945662" y="1563077"/>
            <a:ext cx="1359876" cy="9769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>
            <a:off x="797169" y="2806667"/>
            <a:ext cx="859693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>
            <a:off x="672124" y="2814482"/>
            <a:ext cx="1766276" cy="1656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4599506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103427" y="31260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55831" y="31260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60484" y="6411155"/>
            <a:ext cx="46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77662" y="681941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91104" y="6827036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63142" y="7304664"/>
            <a:ext cx="432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81019" y="7304664"/>
            <a:ext cx="216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549819" y="22692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6531" y="326621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609384" y="3187867"/>
            <a:ext cx="72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517434" y="2169984"/>
            <a:ext cx="118800" cy="828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856274" y="6942703"/>
            <a:ext cx="792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725434" y="6942703"/>
            <a:ext cx="792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886916" y="6942703"/>
            <a:ext cx="792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53681" y="7097559"/>
            <a:ext cx="684000" cy="108000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40432" y="7250664"/>
            <a:ext cx="684000" cy="108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363014" y="3549722"/>
            <a:ext cx="1736628" cy="254600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325132" y="3549722"/>
            <a:ext cx="1736628" cy="2546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372375" y="6138460"/>
            <a:ext cx="1736628" cy="2546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811198" y="7881549"/>
            <a:ext cx="684000" cy="108000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927868" y="8032867"/>
            <a:ext cx="68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795187" y="72508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77268" y="741146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596147" y="757361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60367" y="8036476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22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0353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94010" y="44806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779216" y="461139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04924" y="2012894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78560" y="1517786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84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第</a:t>
            </a:r>
            <a:r>
              <a:rPr lang="en-US" altLang="ja-JP" dirty="0"/>
              <a:t>5</a:t>
            </a:r>
            <a:r>
              <a:rPr kumimoji="1" lang="ja-JP" altLang="en-US" dirty="0" smtClean="0"/>
              <a:t>章 モータの角度制御実験をしよう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2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6189" cy="50973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5718"/>
            <a:ext cx="3966189" cy="15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3329" cy="51240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05210"/>
            <a:ext cx="3960398" cy="518116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5391150"/>
            <a:ext cx="1990725" cy="189592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323" y="5664638"/>
            <a:ext cx="1990725" cy="16224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02" y="105210"/>
            <a:ext cx="3960398" cy="515133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/>
          <a:srcRect b="66412"/>
          <a:stretch/>
        </p:blipFill>
        <p:spPr>
          <a:xfrm>
            <a:off x="8231602" y="5299076"/>
            <a:ext cx="3960398" cy="117792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919437" y="3690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モータの角度制御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は一</a:t>
            </a:r>
            <a:r>
              <a:rPr lang="ja-JP" altLang="en-US" sz="1000" dirty="0" smtClean="0"/>
              <a:t>次</a:t>
            </a:r>
            <a:r>
              <a:rPr kumimoji="1" lang="ja-JP" altLang="en-US" sz="1000" dirty="0" smtClean="0"/>
              <a:t>遅れ系</a:t>
            </a:r>
            <a:endParaRPr kumimoji="1" lang="ja-JP" altLang="en-US" sz="1000" dirty="0"/>
          </a:p>
        </p:txBody>
      </p:sp>
      <p:sp>
        <p:nvSpPr>
          <p:cNvPr id="12" name="正方形/長方形 11"/>
          <p:cNvSpPr/>
          <p:nvPr/>
        </p:nvSpPr>
        <p:spPr>
          <a:xfrm>
            <a:off x="2445987" y="3731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33678"/>
          <a:stretch/>
        </p:blipFill>
        <p:spPr>
          <a:xfrm>
            <a:off x="0" y="381001"/>
            <a:ext cx="3960398" cy="232587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49" y="2795775"/>
            <a:ext cx="3594099" cy="215135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1" y="381001"/>
            <a:ext cx="3960398" cy="43345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6028"/>
            <a:ext cx="1897888" cy="182197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714" y="5036029"/>
            <a:ext cx="1940684" cy="18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1001"/>
            <a:ext cx="3966088" cy="507999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40202"/>
            <a:ext cx="3963329" cy="47615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5511800"/>
            <a:ext cx="2284176" cy="21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8095" cy="626666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7532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091352" y="78935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08243" y="141849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51507" y="2280434"/>
            <a:ext cx="21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47" y="0"/>
            <a:ext cx="5438095" cy="626666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667186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887899" y="78935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004790" y="141849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48054" y="2280434"/>
            <a:ext cx="21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30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2564"/>
          <a:stretch/>
        </p:blipFill>
        <p:spPr>
          <a:xfrm>
            <a:off x="0" y="1"/>
            <a:ext cx="3963329" cy="381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2"/>
            <a:ext cx="3963329" cy="51735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t="58159"/>
          <a:stretch/>
        </p:blipFill>
        <p:spPr>
          <a:xfrm>
            <a:off x="3183619" y="6305772"/>
            <a:ext cx="3336539" cy="203215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93" y="381001"/>
            <a:ext cx="3963329" cy="458108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791" y="5657514"/>
            <a:ext cx="2596244" cy="26804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44812"/>
          <a:stretch/>
        </p:blipFill>
        <p:spPr>
          <a:xfrm>
            <a:off x="4985" y="5657514"/>
            <a:ext cx="3336539" cy="268041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746171" y="3457305"/>
            <a:ext cx="949235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22068" y="2658482"/>
            <a:ext cx="900000" cy="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1132114" y="2632958"/>
            <a:ext cx="3596640" cy="894013"/>
          </a:xfrm>
          <a:custGeom>
            <a:avLst/>
            <a:gdLst>
              <a:gd name="connsiteX0" fmla="*/ 3596640 w 3596640"/>
              <a:gd name="connsiteY0" fmla="*/ 894013 h 894013"/>
              <a:gd name="connsiteX1" fmla="*/ 3213463 w 3596640"/>
              <a:gd name="connsiteY1" fmla="*/ 780802 h 894013"/>
              <a:gd name="connsiteX2" fmla="*/ 2673532 w 3596640"/>
              <a:gd name="connsiteY2" fmla="*/ 214745 h 894013"/>
              <a:gd name="connsiteX3" fmla="*/ 1733006 w 3596640"/>
              <a:gd name="connsiteY3" fmla="*/ 5739 h 894013"/>
              <a:gd name="connsiteX4" fmla="*/ 522515 w 3596640"/>
              <a:gd name="connsiteY4" fmla="*/ 57991 h 894013"/>
              <a:gd name="connsiteX5" fmla="*/ 0 w 3596640"/>
              <a:gd name="connsiteY5" fmla="*/ 49282 h 89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6640" h="894013">
                <a:moveTo>
                  <a:pt x="3596640" y="894013"/>
                </a:moveTo>
                <a:cubicBezTo>
                  <a:pt x="3481977" y="894013"/>
                  <a:pt x="3367314" y="894013"/>
                  <a:pt x="3213463" y="780802"/>
                </a:cubicBezTo>
                <a:cubicBezTo>
                  <a:pt x="3059612" y="667591"/>
                  <a:pt x="2920275" y="343922"/>
                  <a:pt x="2673532" y="214745"/>
                </a:cubicBezTo>
                <a:cubicBezTo>
                  <a:pt x="2426789" y="85568"/>
                  <a:pt x="2091509" y="31865"/>
                  <a:pt x="1733006" y="5739"/>
                </a:cubicBezTo>
                <a:cubicBezTo>
                  <a:pt x="1374503" y="-20387"/>
                  <a:pt x="811349" y="50734"/>
                  <a:pt x="522515" y="57991"/>
                </a:cubicBezTo>
                <a:cubicBezTo>
                  <a:pt x="233681" y="65248"/>
                  <a:pt x="116840" y="57265"/>
                  <a:pt x="0" y="4928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75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9312" cy="51217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4323"/>
          <a:stretch/>
        </p:blipFill>
        <p:spPr>
          <a:xfrm>
            <a:off x="4066383" y="238125"/>
            <a:ext cx="3961177" cy="20367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4" y="2274843"/>
            <a:ext cx="3964706" cy="306556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1" y="5356540"/>
            <a:ext cx="2117329" cy="218666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45908"/>
          <a:stretch/>
        </p:blipFill>
        <p:spPr>
          <a:xfrm>
            <a:off x="-1865" y="5131268"/>
            <a:ext cx="3961177" cy="24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9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1"/>
            <a:ext cx="3959311" cy="51683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216"/>
            <a:ext cx="3959311" cy="207156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93934"/>
            <a:ext cx="3959311" cy="291517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b="67282"/>
          <a:stretch/>
        </p:blipFill>
        <p:spPr>
          <a:xfrm>
            <a:off x="4143376" y="3408968"/>
            <a:ext cx="3930735" cy="14855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35671"/>
          <a:stretch/>
        </p:blipFill>
        <p:spPr>
          <a:xfrm>
            <a:off x="4333877" y="5065500"/>
            <a:ext cx="3387724" cy="25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b="93305"/>
          <a:stretch/>
        </p:blipFill>
        <p:spPr>
          <a:xfrm>
            <a:off x="0" y="1"/>
            <a:ext cx="3959312" cy="3429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7099"/>
          <a:stretch/>
        </p:blipFill>
        <p:spPr>
          <a:xfrm>
            <a:off x="0" y="349251"/>
            <a:ext cx="3955510" cy="21272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54644"/>
          <a:stretch/>
        </p:blipFill>
        <p:spPr>
          <a:xfrm>
            <a:off x="4068779" y="342901"/>
            <a:ext cx="3941335" cy="23296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77" y="2710614"/>
            <a:ext cx="3941175" cy="459104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2" y="2522279"/>
            <a:ext cx="1863634" cy="190081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b="45084"/>
          <a:stretch/>
        </p:blipFill>
        <p:spPr>
          <a:xfrm>
            <a:off x="24751" y="4532644"/>
            <a:ext cx="3941335" cy="28206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l="17081" t="45265" r="16460"/>
          <a:stretch/>
        </p:blipFill>
        <p:spPr>
          <a:xfrm>
            <a:off x="43543" y="2520950"/>
            <a:ext cx="1842408" cy="19021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角丸四角形 11"/>
          <p:cNvSpPr/>
          <p:nvPr/>
        </p:nvSpPr>
        <p:spPr>
          <a:xfrm>
            <a:off x="870857" y="2333898"/>
            <a:ext cx="296092" cy="1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4339920" y="2859046"/>
            <a:ext cx="296092" cy="108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66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112" cy="511492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8839"/>
          <a:stretch/>
        </p:blipFill>
        <p:spPr>
          <a:xfrm>
            <a:off x="0" y="5114925"/>
            <a:ext cx="3968112" cy="2113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048" y="3041418"/>
            <a:ext cx="3968607" cy="49287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66093"/>
          <a:stretch/>
        </p:blipFill>
        <p:spPr>
          <a:xfrm>
            <a:off x="8239748" y="57949"/>
            <a:ext cx="3967426" cy="19305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/>
          <a:srcRect l="7533" t="42957" r="5032"/>
          <a:stretch/>
        </p:blipFill>
        <p:spPr>
          <a:xfrm>
            <a:off x="8418423" y="1966683"/>
            <a:ext cx="1877995" cy="175826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52" y="3790258"/>
            <a:ext cx="3967426" cy="169324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81148"/>
          <a:stretch/>
        </p:blipFill>
        <p:spPr>
          <a:xfrm>
            <a:off x="8189771" y="5534298"/>
            <a:ext cx="3968607" cy="63937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l="2131" t="1569" r="2472"/>
          <a:stretch/>
        </p:blipFill>
        <p:spPr>
          <a:xfrm>
            <a:off x="10312804" y="6406007"/>
            <a:ext cx="1845574" cy="144043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7"/>
          <a:srcRect l="8851" t="22004" r="7626"/>
          <a:stretch/>
        </p:blipFill>
        <p:spPr>
          <a:xfrm>
            <a:off x="8196206" y="6224473"/>
            <a:ext cx="2116598" cy="168909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/>
          <a:srcRect t="42172" b="-1"/>
          <a:stretch/>
        </p:blipFill>
        <p:spPr>
          <a:xfrm>
            <a:off x="4094048" y="72572"/>
            <a:ext cx="3968112" cy="296884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3997" y="1995712"/>
            <a:ext cx="1700338" cy="174891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8943702" y="5525589"/>
            <a:ext cx="302094" cy="1307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391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6460" cy="47274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19193" r="17849" b="71825"/>
          <a:stretch/>
        </p:blipFill>
        <p:spPr>
          <a:xfrm>
            <a:off x="4051300" y="1807019"/>
            <a:ext cx="1968500" cy="114378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52450" b="61"/>
          <a:stretch/>
        </p:blipFill>
        <p:spPr>
          <a:xfrm>
            <a:off x="3069" y="4752974"/>
            <a:ext cx="3913391" cy="2413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67218"/>
            <a:ext cx="3916460" cy="145080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l="19193" t="28457" r="17849" b="48488"/>
          <a:stretch/>
        </p:blipFill>
        <p:spPr>
          <a:xfrm>
            <a:off x="5999260" y="2014830"/>
            <a:ext cx="1968500" cy="93597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007639"/>
            <a:ext cx="3779648" cy="343968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90" y="6442556"/>
            <a:ext cx="3740149" cy="17596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176291"/>
            <a:ext cx="3916460" cy="9252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3473" y="1184158"/>
            <a:ext cx="2524494" cy="235916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1282" y="3426730"/>
            <a:ext cx="2506685" cy="26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15459" cy="508591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9"/>
          <a:stretch/>
        </p:blipFill>
        <p:spPr>
          <a:xfrm>
            <a:off x="-1" y="5085916"/>
            <a:ext cx="3915459" cy="26193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1469"/>
          <a:stretch/>
        </p:blipFill>
        <p:spPr>
          <a:xfrm>
            <a:off x="4084979" y="0"/>
            <a:ext cx="3915459" cy="246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54" y="2476430"/>
            <a:ext cx="3915459" cy="27548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908" y="85725"/>
            <a:ext cx="3240992" cy="454123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761" y="4738789"/>
            <a:ext cx="2614039" cy="27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7774" cy="498791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51271"/>
            <a:ext cx="3905657" cy="50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31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84510" cy="4938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1768"/>
          <a:stretch/>
        </p:blipFill>
        <p:spPr>
          <a:xfrm>
            <a:off x="4007698" y="465146"/>
            <a:ext cx="3882518" cy="34598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9978"/>
          <a:stretch/>
        </p:blipFill>
        <p:spPr>
          <a:xfrm>
            <a:off x="8020433" y="2064209"/>
            <a:ext cx="3882518" cy="251573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69234"/>
          <a:stretch/>
        </p:blipFill>
        <p:spPr>
          <a:xfrm>
            <a:off x="8013404" y="465146"/>
            <a:ext cx="3882518" cy="15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9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7481" cy="4968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7722"/>
          <a:stretch/>
        </p:blipFill>
        <p:spPr>
          <a:xfrm>
            <a:off x="4000500" y="0"/>
            <a:ext cx="3877481" cy="3645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3285"/>
          <a:stretch/>
        </p:blipFill>
        <p:spPr>
          <a:xfrm>
            <a:off x="-1" y="4994066"/>
            <a:ext cx="3877481" cy="134735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20849"/>
          <a:stretch/>
        </p:blipFill>
        <p:spPr>
          <a:xfrm>
            <a:off x="4000500" y="3645332"/>
            <a:ext cx="3877482" cy="400006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t="79061"/>
          <a:stretch/>
        </p:blipFill>
        <p:spPr>
          <a:xfrm>
            <a:off x="8001000" y="0"/>
            <a:ext cx="3877482" cy="105821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058219"/>
            <a:ext cx="3877482" cy="26333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b="50446"/>
          <a:stretch/>
        </p:blipFill>
        <p:spPr>
          <a:xfrm>
            <a:off x="7877981" y="3801826"/>
            <a:ext cx="1974034" cy="189596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/>
          <a:srcRect t="51164"/>
          <a:stretch/>
        </p:blipFill>
        <p:spPr>
          <a:xfrm>
            <a:off x="9904448" y="3815571"/>
            <a:ext cx="1974034" cy="18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092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72706" cy="27336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0" y="2809876"/>
            <a:ext cx="3867150" cy="25622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3225"/>
          <a:stretch/>
        </p:blipFill>
        <p:spPr>
          <a:xfrm>
            <a:off x="3981450" y="596900"/>
            <a:ext cx="3867150" cy="23256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1" y="2922587"/>
            <a:ext cx="3867150" cy="18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0941" cy="31395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7700"/>
            <a:ext cx="3874551" cy="383983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0"/>
            <a:ext cx="3870941" cy="10419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168912"/>
            <a:ext cx="3870941" cy="382323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5030248"/>
            <a:ext cx="3870941" cy="10519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6111958"/>
            <a:ext cx="3870941" cy="4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4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9924" cy="440323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80"/>
          <a:stretch/>
        </p:blipFill>
        <p:spPr>
          <a:xfrm>
            <a:off x="0" y="4521455"/>
            <a:ext cx="3867911" cy="22603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44470"/>
          <a:stretch/>
        </p:blipFill>
        <p:spPr>
          <a:xfrm>
            <a:off x="3987800" y="241300"/>
            <a:ext cx="3867911" cy="28066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3057993"/>
            <a:ext cx="3867911" cy="24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6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911" cy="24045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" y="2417262"/>
            <a:ext cx="3877855" cy="5041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40086"/>
            <a:ext cx="3890521" cy="508121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5359400"/>
            <a:ext cx="3890521" cy="2769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5674405"/>
            <a:ext cx="3890521" cy="178716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810" y="0"/>
            <a:ext cx="3890521" cy="10585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810" y="1083952"/>
            <a:ext cx="3941104" cy="47489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148" y="3009900"/>
            <a:ext cx="2277183" cy="21564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7704" y="5824238"/>
            <a:ext cx="3934800" cy="14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38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3893311" cy="2205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85740"/>
          <a:stretch/>
        </p:blipFill>
        <p:spPr>
          <a:xfrm>
            <a:off x="0" y="0"/>
            <a:ext cx="3867911" cy="342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3480"/>
            <a:ext cx="3867911" cy="34419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00" y="467038"/>
            <a:ext cx="3600000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8017" cy="4889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63"/>
            <a:ext cx="3868017" cy="363967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182676"/>
            <a:ext cx="3868017" cy="13145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0" y="1522651"/>
            <a:ext cx="3868017" cy="49223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6470360"/>
            <a:ext cx="3868017" cy="19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872335" cy="494646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97" y="242277"/>
            <a:ext cx="3913385" cy="42828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2667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9317" y="13181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6722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7551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2767" y="73565"/>
            <a:ext cx="126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85091" y="702215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97562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5931" y="859378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8419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86788" y="101415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119522" y="1165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4217" y="3451765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656717" y="291745"/>
            <a:ext cx="828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741267" y="1858659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838567" y="4410758"/>
            <a:ext cx="1692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72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noFill/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noFill/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3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032069" cy="870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062"/>
            <a:ext cx="4032069" cy="13987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886"/>
            <a:ext cx="1605331" cy="16930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46" y="2431942"/>
            <a:ext cx="2302623" cy="161754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27692"/>
          <a:stretch/>
        </p:blipFill>
        <p:spPr>
          <a:xfrm>
            <a:off x="0" y="4145791"/>
            <a:ext cx="4139364" cy="366289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10" y="187287"/>
            <a:ext cx="4138713" cy="511682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/>
          <a:srcRect t="55209"/>
          <a:stretch/>
        </p:blipFill>
        <p:spPr>
          <a:xfrm>
            <a:off x="8374206" y="187287"/>
            <a:ext cx="4214541" cy="246576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/>
          <a:srcRect b="44893"/>
          <a:stretch/>
        </p:blipFill>
        <p:spPr>
          <a:xfrm>
            <a:off x="4156184" y="5368354"/>
            <a:ext cx="4139039" cy="297929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3880" y="2653053"/>
            <a:ext cx="4214867" cy="542441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79" y="8074418"/>
            <a:ext cx="4214867" cy="68247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/>
          <a:srcRect t="74076" b="-100"/>
          <a:stretch/>
        </p:blipFill>
        <p:spPr>
          <a:xfrm>
            <a:off x="-1" y="7756494"/>
            <a:ext cx="4139364" cy="131832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7238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409037" y="260535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25387" y="418797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589828" y="418797"/>
            <a:ext cx="16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024728" y="152696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431681" y="1686839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577275" y="1686839"/>
            <a:ext cx="36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828155" y="1694141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92551" y="4168124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5365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238179" y="4168124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8865" y="5138465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40166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2665" y="5952213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29446" y="2420777"/>
            <a:ext cx="1440000" cy="1080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35875" y="4128375"/>
            <a:ext cx="1577294" cy="20463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96913" y="3092877"/>
            <a:ext cx="828000" cy="80198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43690" y="5908479"/>
            <a:ext cx="986674" cy="206089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1813169" y="3500777"/>
            <a:ext cx="0" cy="6061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フリーフォーム 19"/>
          <p:cNvSpPr/>
          <p:nvPr/>
        </p:nvSpPr>
        <p:spPr>
          <a:xfrm>
            <a:off x="1250462" y="3892061"/>
            <a:ext cx="2282092" cy="2032000"/>
          </a:xfrm>
          <a:custGeom>
            <a:avLst/>
            <a:gdLst>
              <a:gd name="connsiteX0" fmla="*/ 2282092 w 2282092"/>
              <a:gd name="connsiteY0" fmla="*/ 0 h 2032000"/>
              <a:gd name="connsiteX1" fmla="*/ 2282092 w 2282092"/>
              <a:gd name="connsiteY1" fmla="*/ 2032000 h 2032000"/>
              <a:gd name="connsiteX2" fmla="*/ 0 w 2282092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092" h="2032000">
                <a:moveTo>
                  <a:pt x="2282092" y="0"/>
                </a:moveTo>
                <a:lnTo>
                  <a:pt x="2282092" y="2032000"/>
                </a:lnTo>
                <a:lnTo>
                  <a:pt x="0" y="2032000"/>
                </a:lnTo>
              </a:path>
            </a:pathLst>
          </a:custGeom>
          <a:noFill/>
          <a:ln w="6350">
            <a:solidFill>
              <a:schemeClr val="accent5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713193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919281" y="7148720"/>
            <a:ext cx="19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413199" y="7013831"/>
            <a:ext cx="1512000" cy="2520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/>
          <p:cNvCxnSpPr>
            <a:stCxn id="34" idx="3"/>
            <a:endCxn id="40" idx="1"/>
          </p:cNvCxnSpPr>
          <p:nvPr/>
        </p:nvCxnSpPr>
        <p:spPr>
          <a:xfrm>
            <a:off x="1813169" y="4230694"/>
            <a:ext cx="2600030" cy="2909137"/>
          </a:xfrm>
          <a:prstGeom prst="bentConnector3">
            <a:avLst>
              <a:gd name="adj1" fmla="val 8806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5204348" y="5417632"/>
            <a:ext cx="504000" cy="324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790478" y="7021646"/>
            <a:ext cx="396000" cy="252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187724" y="5947279"/>
            <a:ext cx="252000" cy="252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66718" y="7062275"/>
            <a:ext cx="108000" cy="144000"/>
          </a:xfrm>
          <a:prstGeom prst="rect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952533" y="5453632"/>
            <a:ext cx="270000" cy="252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13132" y="7518080"/>
            <a:ext cx="126000" cy="144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483867" y="5419313"/>
            <a:ext cx="468000" cy="32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759793" y="7478830"/>
            <a:ext cx="342000" cy="234000"/>
          </a:xfrm>
          <a:prstGeom prst="rect">
            <a:avLst/>
          </a:prstGeom>
          <a:noFill/>
          <a:ln w="190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221016" y="5445817"/>
            <a:ext cx="270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754682" y="7904237"/>
            <a:ext cx="72000" cy="252000"/>
          </a:xfrm>
          <a:prstGeom prst="rect">
            <a:avLst/>
          </a:prstGeom>
          <a:noFill/>
          <a:ln w="190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448251" y="7448175"/>
            <a:ext cx="828000" cy="288000"/>
          </a:xfrm>
          <a:prstGeom prst="rect">
            <a:avLst/>
          </a:prstGeom>
          <a:noFill/>
          <a:ln w="63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フリーフォーム 51"/>
          <p:cNvSpPr/>
          <p:nvPr/>
        </p:nvSpPr>
        <p:spPr>
          <a:xfrm>
            <a:off x="3532553" y="5916246"/>
            <a:ext cx="906585" cy="1555262"/>
          </a:xfrm>
          <a:custGeom>
            <a:avLst/>
            <a:gdLst>
              <a:gd name="connsiteX0" fmla="*/ 0 w 906585"/>
              <a:gd name="connsiteY0" fmla="*/ 0 h 1555262"/>
              <a:gd name="connsiteX1" fmla="*/ 0 w 906585"/>
              <a:gd name="connsiteY1" fmla="*/ 1555262 h 1555262"/>
              <a:gd name="connsiteX2" fmla="*/ 906585 w 906585"/>
              <a:gd name="connsiteY2" fmla="*/ 1555262 h 155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6585" h="1555262">
                <a:moveTo>
                  <a:pt x="0" y="0"/>
                </a:moveTo>
                <a:lnTo>
                  <a:pt x="0" y="1555262"/>
                </a:lnTo>
                <a:lnTo>
                  <a:pt x="906585" y="1555262"/>
                </a:lnTo>
              </a:path>
            </a:pathLst>
          </a:custGeom>
          <a:noFill/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/>
        </p:nvSpPr>
        <p:spPr>
          <a:xfrm>
            <a:off x="4509477" y="7213600"/>
            <a:ext cx="1367822" cy="304800"/>
          </a:xfrm>
          <a:custGeom>
            <a:avLst/>
            <a:gdLst>
              <a:gd name="connsiteX0" fmla="*/ 0 w 1367822"/>
              <a:gd name="connsiteY0" fmla="*/ 0 h 304800"/>
              <a:gd name="connsiteX1" fmla="*/ 54708 w 1367822"/>
              <a:gd name="connsiteY1" fmla="*/ 85969 h 304800"/>
              <a:gd name="connsiteX2" fmla="*/ 125046 w 1367822"/>
              <a:gd name="connsiteY2" fmla="*/ 93785 h 304800"/>
              <a:gd name="connsiteX3" fmla="*/ 523631 w 1367822"/>
              <a:gd name="connsiteY3" fmla="*/ 125046 h 304800"/>
              <a:gd name="connsiteX4" fmla="*/ 984738 w 1367822"/>
              <a:gd name="connsiteY4" fmla="*/ 203200 h 304800"/>
              <a:gd name="connsiteX5" fmla="*/ 1305169 w 1367822"/>
              <a:gd name="connsiteY5" fmla="*/ 234462 h 304800"/>
              <a:gd name="connsiteX6" fmla="*/ 1367692 w 1367822"/>
              <a:gd name="connsiteY6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822" h="304800">
                <a:moveTo>
                  <a:pt x="0" y="0"/>
                </a:moveTo>
                <a:cubicBezTo>
                  <a:pt x="16933" y="35169"/>
                  <a:pt x="33867" y="70338"/>
                  <a:pt x="54708" y="85969"/>
                </a:cubicBezTo>
                <a:cubicBezTo>
                  <a:pt x="75549" y="101600"/>
                  <a:pt x="125046" y="93785"/>
                  <a:pt x="125046" y="93785"/>
                </a:cubicBezTo>
                <a:cubicBezTo>
                  <a:pt x="203200" y="100298"/>
                  <a:pt x="380349" y="106810"/>
                  <a:pt x="523631" y="125046"/>
                </a:cubicBezTo>
                <a:cubicBezTo>
                  <a:pt x="666913" y="143282"/>
                  <a:pt x="854482" y="184964"/>
                  <a:pt x="984738" y="203200"/>
                </a:cubicBezTo>
                <a:cubicBezTo>
                  <a:pt x="1114994" y="221436"/>
                  <a:pt x="1241343" y="217529"/>
                  <a:pt x="1305169" y="234462"/>
                </a:cubicBezTo>
                <a:cubicBezTo>
                  <a:pt x="1368995" y="251395"/>
                  <a:pt x="1368343" y="278097"/>
                  <a:pt x="1367692" y="304800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/>
        </p:nvSpPr>
        <p:spPr>
          <a:xfrm>
            <a:off x="5197231" y="7459546"/>
            <a:ext cx="265723" cy="74485"/>
          </a:xfrm>
          <a:custGeom>
            <a:avLst/>
            <a:gdLst>
              <a:gd name="connsiteX0" fmla="*/ 265723 w 265723"/>
              <a:gd name="connsiteY0" fmla="*/ 43223 h 74485"/>
              <a:gd name="connsiteX1" fmla="*/ 179754 w 265723"/>
              <a:gd name="connsiteY1" fmla="*/ 11962 h 74485"/>
              <a:gd name="connsiteX2" fmla="*/ 70338 w 265723"/>
              <a:gd name="connsiteY2" fmla="*/ 4146 h 74485"/>
              <a:gd name="connsiteX3" fmla="*/ 0 w 265723"/>
              <a:gd name="connsiteY3" fmla="*/ 74485 h 7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723" h="74485">
                <a:moveTo>
                  <a:pt x="265723" y="43223"/>
                </a:moveTo>
                <a:cubicBezTo>
                  <a:pt x="239020" y="30849"/>
                  <a:pt x="212318" y="18475"/>
                  <a:pt x="179754" y="11962"/>
                </a:cubicBezTo>
                <a:cubicBezTo>
                  <a:pt x="147190" y="5449"/>
                  <a:pt x="100297" y="-6274"/>
                  <a:pt x="70338" y="4146"/>
                </a:cubicBezTo>
                <a:cubicBezTo>
                  <a:pt x="40379" y="14566"/>
                  <a:pt x="20189" y="44525"/>
                  <a:pt x="0" y="74485"/>
                </a:cubicBezTo>
              </a:path>
            </a:pathLst>
          </a:custGeom>
          <a:noFill/>
          <a:ln w="63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フリーフォーム 55"/>
          <p:cNvSpPr/>
          <p:nvPr/>
        </p:nvSpPr>
        <p:spPr>
          <a:xfrm>
            <a:off x="4501662" y="7004458"/>
            <a:ext cx="2157535" cy="775777"/>
          </a:xfrm>
          <a:custGeom>
            <a:avLst/>
            <a:gdLst>
              <a:gd name="connsiteX0" fmla="*/ 0 w 2157535"/>
              <a:gd name="connsiteY0" fmla="*/ 678065 h 775777"/>
              <a:gd name="connsiteX1" fmla="*/ 336061 w 2157535"/>
              <a:gd name="connsiteY1" fmla="*/ 764034 h 775777"/>
              <a:gd name="connsiteX2" fmla="*/ 1242646 w 2157535"/>
              <a:gd name="connsiteY2" fmla="*/ 764034 h 775777"/>
              <a:gd name="connsiteX3" fmla="*/ 1883507 w 2157535"/>
              <a:gd name="connsiteY3" fmla="*/ 662434 h 775777"/>
              <a:gd name="connsiteX4" fmla="*/ 2125784 w 2157535"/>
              <a:gd name="connsiteY4" fmla="*/ 427973 h 775777"/>
              <a:gd name="connsiteX5" fmla="*/ 2117969 w 2157535"/>
              <a:gd name="connsiteY5" fmla="*/ 162250 h 775777"/>
              <a:gd name="connsiteX6" fmla="*/ 1789723 w 2157535"/>
              <a:gd name="connsiteY6" fmla="*/ 21573 h 775777"/>
              <a:gd name="connsiteX7" fmla="*/ 1344246 w 2157535"/>
              <a:gd name="connsiteY7" fmla="*/ 5942 h 775777"/>
              <a:gd name="connsiteX8" fmla="*/ 1211384 w 2157535"/>
              <a:gd name="connsiteY8" fmla="*/ 76280 h 77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535" h="775777">
                <a:moveTo>
                  <a:pt x="0" y="678065"/>
                </a:moveTo>
                <a:cubicBezTo>
                  <a:pt x="64476" y="713885"/>
                  <a:pt x="128953" y="749706"/>
                  <a:pt x="336061" y="764034"/>
                </a:cubicBezTo>
                <a:cubicBezTo>
                  <a:pt x="543169" y="778362"/>
                  <a:pt x="984738" y="780967"/>
                  <a:pt x="1242646" y="764034"/>
                </a:cubicBezTo>
                <a:cubicBezTo>
                  <a:pt x="1500554" y="747101"/>
                  <a:pt x="1736317" y="718444"/>
                  <a:pt x="1883507" y="662434"/>
                </a:cubicBezTo>
                <a:cubicBezTo>
                  <a:pt x="2030697" y="606424"/>
                  <a:pt x="2086707" y="511337"/>
                  <a:pt x="2125784" y="427973"/>
                </a:cubicBezTo>
                <a:cubicBezTo>
                  <a:pt x="2164861" y="344609"/>
                  <a:pt x="2173979" y="229983"/>
                  <a:pt x="2117969" y="162250"/>
                </a:cubicBezTo>
                <a:cubicBezTo>
                  <a:pt x="2061959" y="94517"/>
                  <a:pt x="1918677" y="47624"/>
                  <a:pt x="1789723" y="21573"/>
                </a:cubicBezTo>
                <a:cubicBezTo>
                  <a:pt x="1660769" y="-4478"/>
                  <a:pt x="1440636" y="-3176"/>
                  <a:pt x="1344246" y="5942"/>
                </a:cubicBezTo>
                <a:cubicBezTo>
                  <a:pt x="1247856" y="15060"/>
                  <a:pt x="1229620" y="45670"/>
                  <a:pt x="1211384" y="76280"/>
                </a:cubicBezTo>
              </a:path>
            </a:pathLst>
          </a:custGeom>
          <a:noFill/>
          <a:ln w="63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2794775" y="1365197"/>
            <a:ext cx="180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1058091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/>
          <p:cNvSpPr txBox="1"/>
          <p:nvPr/>
        </p:nvSpPr>
        <p:spPr>
          <a:xfrm>
            <a:off x="10132422" y="3300722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速度制御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0912092" y="3292024"/>
            <a:ext cx="8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角度制御</a:t>
            </a:r>
            <a:endParaRPr kumimoji="1" lang="en-US" altLang="ja-JP" sz="1000" dirty="0" smtClean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000" dirty="0" smtClean="0">
                <a:solidFill>
                  <a:srgbClr val="FF0000"/>
                </a:solidFill>
              </a:rPr>
              <a:t>ならここまで</a:t>
            </a:r>
            <a:endParaRPr kumimoji="1" lang="ja-JP" altLang="en-US" sz="1000" dirty="0">
              <a:solidFill>
                <a:srgbClr val="FF0000"/>
              </a:solidFill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11253774" y="3657600"/>
            <a:ext cx="2" cy="488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633" y="1937851"/>
            <a:ext cx="2247900" cy="723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フリーフォーム 70"/>
          <p:cNvSpPr/>
          <p:nvPr/>
        </p:nvSpPr>
        <p:spPr>
          <a:xfrm>
            <a:off x="8826500" y="1744196"/>
            <a:ext cx="2743200" cy="237004"/>
          </a:xfrm>
          <a:custGeom>
            <a:avLst/>
            <a:gdLst>
              <a:gd name="connsiteX0" fmla="*/ 0 w 2743200"/>
              <a:gd name="connsiteY0" fmla="*/ 135404 h 237004"/>
              <a:gd name="connsiteX1" fmla="*/ 698500 w 2743200"/>
              <a:gd name="connsiteY1" fmla="*/ 21104 h 237004"/>
              <a:gd name="connsiteX2" fmla="*/ 2108200 w 2743200"/>
              <a:gd name="connsiteY2" fmla="*/ 21104 h 237004"/>
              <a:gd name="connsiteX3" fmla="*/ 2743200 w 2743200"/>
              <a:gd name="connsiteY3" fmla="*/ 237004 h 23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37004">
                <a:moveTo>
                  <a:pt x="0" y="135404"/>
                </a:moveTo>
                <a:cubicBezTo>
                  <a:pt x="173566" y="87779"/>
                  <a:pt x="347133" y="40154"/>
                  <a:pt x="698500" y="21104"/>
                </a:cubicBezTo>
                <a:cubicBezTo>
                  <a:pt x="1049867" y="2054"/>
                  <a:pt x="1767417" y="-14879"/>
                  <a:pt x="2108200" y="21104"/>
                </a:cubicBezTo>
                <a:cubicBezTo>
                  <a:pt x="2448983" y="57087"/>
                  <a:pt x="2596091" y="147045"/>
                  <a:pt x="2743200" y="23700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11287213" y="1603252"/>
            <a:ext cx="143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ここのモデリング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9114987" y="2373886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9051987" y="2513469"/>
            <a:ext cx="72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013850" y="3598256"/>
            <a:ext cx="30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979422" y="433301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96422" y="4163843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10841674" y="4336618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0841674" y="54944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10492742" y="6065659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10433552" y="6729892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516222" y="837690"/>
            <a:ext cx="36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0023908" y="708871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9898422" y="837690"/>
            <a:ext cx="46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FF66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047496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9377860" y="83769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10596887" y="84807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9674482" y="3749839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8339287" y="4071788"/>
            <a:ext cx="11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モータの速度制御</a:t>
            </a:r>
            <a:endParaRPr kumimoji="1" lang="en-US" altLang="ja-JP" sz="1000" dirty="0" smtClean="0"/>
          </a:p>
          <a:p>
            <a:r>
              <a:rPr kumimoji="1" lang="ja-JP" altLang="en-US" sz="1000" smtClean="0"/>
              <a:t>は一次遅れ系</a:t>
            </a:r>
            <a:endParaRPr kumimoji="1" lang="ja-JP" altLang="en-US" sz="1000" dirty="0"/>
          </a:p>
        </p:txBody>
      </p:sp>
      <p:sp>
        <p:nvSpPr>
          <p:cNvPr id="91" name="正方形/長方形 90"/>
          <p:cNvSpPr/>
          <p:nvPr/>
        </p:nvSpPr>
        <p:spPr>
          <a:xfrm>
            <a:off x="8865837" y="4112906"/>
            <a:ext cx="252000" cy="144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9993689" y="5574195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0110689" y="5405025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0316552" y="6239386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0316552" y="6896458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10361942" y="6063754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9061512" y="8457617"/>
            <a:ext cx="126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8944512" y="8605133"/>
            <a:ext cx="36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43606" cy="4572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1"/>
            <a:ext cx="4143607" cy="38135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25512" y="5341666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020428" y="6284604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030437" y="6275604"/>
            <a:ext cx="144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675206" y="6275604"/>
            <a:ext cx="108000" cy="72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9962" y="7513329"/>
            <a:ext cx="288000" cy="126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915778" y="7494279"/>
            <a:ext cx="144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3206" y="4209103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正方形/長方形 12"/>
          <p:cNvSpPr/>
          <p:nvPr/>
        </p:nvSpPr>
        <p:spPr>
          <a:xfrm>
            <a:off x="545630" y="4218628"/>
            <a:ext cx="28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624" y="4088694"/>
            <a:ext cx="108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48" y="-1"/>
            <a:ext cx="4143606" cy="4572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4572000"/>
            <a:ext cx="4143607" cy="381358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5525259" y="5341665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20175" y="6284603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30184" y="6275603"/>
            <a:ext cx="144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74953" y="6275603"/>
            <a:ext cx="108000" cy="72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39709" y="7513328"/>
            <a:ext cx="288000" cy="126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7515525" y="7494278"/>
            <a:ext cx="144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953" y="4209102"/>
            <a:ext cx="1228725" cy="40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正方形/長方形 23"/>
          <p:cNvSpPr/>
          <p:nvPr/>
        </p:nvSpPr>
        <p:spPr>
          <a:xfrm>
            <a:off x="5145377" y="4218627"/>
            <a:ext cx="28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248371" y="4088693"/>
            <a:ext cx="108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61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30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607" cy="13762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3905"/>
            <a:ext cx="4143607" cy="54185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1453905"/>
            <a:ext cx="4143607" cy="4572766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615605" y="50346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705605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22960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17802" y="519970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858255" y="519970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11955" y="5688653"/>
            <a:ext cx="18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465055" y="4863153"/>
            <a:ext cx="90000" cy="108000"/>
          </a:xfrm>
          <a:prstGeom prst="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 rot="5400000">
            <a:off x="5615940" y="3510280"/>
            <a:ext cx="160020" cy="7543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692140" y="3997960"/>
            <a:ext cx="297180" cy="883920"/>
          </a:xfrm>
          <a:custGeom>
            <a:avLst/>
            <a:gdLst>
              <a:gd name="connsiteX0" fmla="*/ 0 w 297180"/>
              <a:gd name="connsiteY0" fmla="*/ 0 h 883920"/>
              <a:gd name="connsiteX1" fmla="*/ 297180 w 297180"/>
              <a:gd name="connsiteY1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7180" h="883920">
                <a:moveTo>
                  <a:pt x="0" y="0"/>
                </a:moveTo>
                <a:lnTo>
                  <a:pt x="297180" y="883920"/>
                </a:lnTo>
              </a:path>
            </a:pathLst>
          </a:custGeom>
          <a:noFill/>
          <a:ln w="31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9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129</Words>
  <Application>Microsoft Office PowerPoint</Application>
  <PresentationFormat>ワイド画面</PresentationFormat>
  <Paragraphs>60</Paragraphs>
  <Slides>35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第4章 モータの速度制御実験をしよう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第5章 モータの角度制御実験をしよう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412</cp:revision>
  <dcterms:created xsi:type="dcterms:W3CDTF">2016-04-25T13:00:31Z</dcterms:created>
  <dcterms:modified xsi:type="dcterms:W3CDTF">2016-04-28T16:52:16Z</dcterms:modified>
</cp:coreProperties>
</file>